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8" r:id="rId3"/>
    <p:sldId id="265" r:id="rId4"/>
    <p:sldId id="261" r:id="rId5"/>
    <p:sldId id="262" r:id="rId6"/>
    <p:sldId id="263" r:id="rId7"/>
    <p:sldId id="260"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9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0" name="Right Triangle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Title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17" name="Subtitle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grpSp>
        <p:nvGrpSpPr>
          <p:cNvPr id="2" name="Group 1"/>
          <p:cNvGrpSpPr/>
          <p:nvPr/>
        </p:nvGrpSpPr>
        <p:grpSpPr>
          <a:xfrm>
            <a:off x="-3765" y="4953000"/>
            <a:ext cx="9147765" cy="1912088"/>
            <a:chOff x="-3765" y="4832896"/>
            <a:chExt cx="9147765" cy="2032192"/>
          </a:xfrm>
        </p:grpSpPr>
        <p:sp>
          <p:nvSpPr>
            <p:cNvPr id="7" name="Free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Free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Free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Straight Connector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Date Placeholder 29"/>
          <p:cNvSpPr>
            <a:spLocks noGrp="1"/>
          </p:cNvSpPr>
          <p:nvPr>
            <p:ph type="dt" sz="half" idx="10"/>
          </p:nvPr>
        </p:nvSpPr>
        <p:spPr/>
        <p:txBody>
          <a:bodyPr/>
          <a:lstStyle>
            <a:lvl1pPr>
              <a:defRPr>
                <a:solidFill>
                  <a:srgbClr val="FFFFFF"/>
                </a:solidFill>
              </a:defRPr>
            </a:lvl1pPr>
            <a:extLst/>
          </a:lstStyle>
          <a:p>
            <a:fld id="{1D8BD707-D9CF-40AE-B4C6-C98DA3205C09}" type="datetimeFigureOut">
              <a:rPr lang="en-US" smtClean="0"/>
              <a:pPr/>
              <a:t>12/18/2017</a:t>
            </a:fld>
            <a:endParaRPr lang="en-US"/>
          </a:p>
        </p:txBody>
      </p:sp>
      <p:sp>
        <p:nvSpPr>
          <p:cNvPr id="19" name="Footer Placeholder 18"/>
          <p:cNvSpPr>
            <a:spLocks noGrp="1"/>
          </p:cNvSpPr>
          <p:nvPr>
            <p:ph type="ftr" sz="quarter" idx="11"/>
          </p:nvPr>
        </p:nvSpPr>
        <p:spPr/>
        <p:txBody>
          <a:bodyPr/>
          <a:lstStyle>
            <a:lvl1pPr>
              <a:defRPr>
                <a:solidFill>
                  <a:schemeClr val="accent1">
                    <a:tint val="20000"/>
                  </a:schemeClr>
                </a:solidFill>
              </a:defRPr>
            </a:lvl1pPr>
            <a:extLst/>
          </a:lstStyle>
          <a:p>
            <a:endParaRPr lang="en-US"/>
          </a:p>
        </p:txBody>
      </p:sp>
      <p:sp>
        <p:nvSpPr>
          <p:cNvPr id="27" name="Slide Number Placeholder 26"/>
          <p:cNvSpPr>
            <a:spLocks noGrp="1"/>
          </p:cNvSpPr>
          <p:nvPr>
            <p:ph type="sldNum" sz="quarter" idx="12"/>
          </p:nvPr>
        </p:nvSpPr>
        <p:spPr/>
        <p:txBody>
          <a:bodyPr/>
          <a:lstStyle>
            <a:lvl1pPr>
              <a:defRPr>
                <a:solidFill>
                  <a:srgbClr val="FFFFFF"/>
                </a:solidFill>
              </a:defRPr>
            </a:lvl1pPr>
            <a:extLst/>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1481329"/>
            <a:ext cx="8229600" cy="4386071"/>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12/18/2017</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44013" y="274640"/>
            <a:ext cx="1777470" cy="5592761"/>
          </a:xfrm>
        </p:spPr>
        <p:txBody>
          <a:bodyPr vert="eaVe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1"/>
            <a:ext cx="6324600" cy="5592760"/>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12/18/2017</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12/18/2017</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a:p>
        </p:txBody>
      </p:sp>
      <p:sp>
        <p:nvSpPr>
          <p:cNvPr id="7" name="Title 6"/>
          <p:cNvSpPr>
            <a:spLocks noGrp="1"/>
          </p:cNvSpPr>
          <p:nvPr>
            <p:ph type="title"/>
          </p:nvPr>
        </p:nvSpPr>
        <p:spPr/>
        <p:txBody>
          <a:bodyPr rtlCol="0"/>
          <a:lstStyle>
            <a:extLst/>
          </a:lstStyle>
          <a:p>
            <a:r>
              <a:rPr kumimoji="0" lang="en-US" smtClean="0"/>
              <a:t>Click to edit Master title style</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extLst/>
          </a:lstStyle>
          <a:p>
            <a:fld id="{1D8BD707-D9CF-40AE-B4C6-C98DA3205C09}" type="datetimeFigureOut">
              <a:rPr lang="en-US" smtClean="0"/>
              <a:pPr/>
              <a:t>12/18/2017</a:t>
            </a:fld>
            <a:endParaRPr lang="en-US"/>
          </a:p>
        </p:txBody>
      </p:sp>
      <p:sp>
        <p:nvSpPr>
          <p:cNvPr id="5" name="Footer Placeholder 4"/>
          <p:cNvSpPr>
            <a:spLocks noGrp="1"/>
          </p:cNvSpPr>
          <p:nvPr>
            <p:ph type="ftr" sz="quarter" idx="11"/>
          </p:nvPr>
        </p:nvSpPr>
        <p:spPr/>
        <p:txBody>
          <a:bodyPr/>
          <a:lstStyle>
            <a:extLst/>
          </a:lstStyle>
          <a:p>
            <a:endParaRPr lang="en-US"/>
          </a:p>
        </p:txBody>
      </p:sp>
      <p:sp>
        <p:nvSpPr>
          <p:cNvPr id="6" name="Slide Number Placeholder 5"/>
          <p:cNvSpPr>
            <a:spLocks noGrp="1"/>
          </p:cNvSpPr>
          <p:nvPr>
            <p:ph type="sldNum" sz="quarter" idx="12"/>
          </p:nvPr>
        </p:nvSpPr>
        <p:spPr/>
        <p:txBody>
          <a:bodyPr/>
          <a:lstStyle>
            <a:extLst/>
          </a:lstStyle>
          <a:p>
            <a:fld id="{B6F15528-21DE-4FAA-801E-634DDDAF4B2B}" type="slidenum">
              <a:rPr lang="en-US" smtClean="0"/>
              <a:pPr/>
              <a:t>‹#›</a:t>
            </a:fld>
            <a:endParaRPr lang="en-US"/>
          </a:p>
        </p:txBody>
      </p:sp>
      <p:sp>
        <p:nvSpPr>
          <p:cNvPr id="7" name="Chevron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Chevron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bg>
      <p:bgRef idx="1002">
        <a:schemeClr val="bg1"/>
      </p:bgRef>
    </p:bg>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1D8BD707-D9CF-40AE-B4C6-C98DA3205C09}" type="datetimeFigureOut">
              <a:rPr lang="en-US" smtClean="0"/>
              <a:pPr/>
              <a:t>12/18/2017</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B6F15528-21DE-4FAA-801E-634DDDAF4B2B}" type="slidenum">
              <a:rPr lang="en-US" smtClean="0"/>
              <a:pPr/>
              <a:t>‹#›</a:t>
            </a:fld>
            <a:endParaRPr lang="en-US"/>
          </a:p>
        </p:txBody>
      </p:sp>
      <p:sp>
        <p:nvSpPr>
          <p:cNvPr id="8" name="Title 7"/>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1D8BD707-D9CF-40AE-B4C6-C98DA3205C09}" type="datetimeFigureOut">
              <a:rPr lang="en-US" smtClean="0"/>
              <a:pPr/>
              <a:t>12/18/2017</a:t>
            </a:fld>
            <a:endParaRPr lang="en-US"/>
          </a:p>
        </p:txBody>
      </p:sp>
      <p:sp>
        <p:nvSpPr>
          <p:cNvPr id="8" name="Footer Placeholder 7"/>
          <p:cNvSpPr>
            <a:spLocks noGrp="1"/>
          </p:cNvSpPr>
          <p:nvPr>
            <p:ph type="ftr" sz="quarter" idx="11"/>
          </p:nvPr>
        </p:nvSpPr>
        <p:spPr/>
        <p:txBody>
          <a:bodyPr/>
          <a:lstStyle>
            <a:extLst/>
          </a:lstStyle>
          <a:p>
            <a:endParaRPr lang="en-US"/>
          </a:p>
        </p:txBody>
      </p:sp>
      <p:sp>
        <p:nvSpPr>
          <p:cNvPr id="9" name="Slide Number Placeholder 8"/>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bg>
      <p:bgRef idx="1002">
        <a:schemeClr val="bg1"/>
      </p:bgRef>
    </p:bg>
    <p:spTree>
      <p:nvGrpSpPr>
        <p:cNvPr id="1" name=""/>
        <p:cNvGrpSpPr/>
        <p:nvPr/>
      </p:nvGrpSpPr>
      <p:grpSpPr>
        <a:xfrm>
          <a:off x="0" y="0"/>
          <a:ext cx="0" cy="0"/>
          <a:chOff x="0" y="0"/>
          <a:chExt cx="0" cy="0"/>
        </a:xfrm>
      </p:grpSpPr>
      <p:sp>
        <p:nvSpPr>
          <p:cNvPr id="3" name="Date Placeholder 2"/>
          <p:cNvSpPr>
            <a:spLocks noGrp="1"/>
          </p:cNvSpPr>
          <p:nvPr>
            <p:ph type="dt" sz="half" idx="10"/>
          </p:nvPr>
        </p:nvSpPr>
        <p:spPr/>
        <p:txBody>
          <a:bodyPr/>
          <a:lstStyle>
            <a:extLst/>
          </a:lstStyle>
          <a:p>
            <a:fld id="{1D8BD707-D9CF-40AE-B4C6-C98DA3205C09}" type="datetimeFigureOut">
              <a:rPr lang="en-US" smtClean="0"/>
              <a:pPr/>
              <a:t>12/18/2017</a:t>
            </a:fld>
            <a:endParaRPr lang="en-US"/>
          </a:p>
        </p:txBody>
      </p:sp>
      <p:sp>
        <p:nvSpPr>
          <p:cNvPr id="4" name="Footer Placeholder 3"/>
          <p:cNvSpPr>
            <a:spLocks noGrp="1"/>
          </p:cNvSpPr>
          <p:nvPr>
            <p:ph type="ftr" sz="quarter" idx="11"/>
          </p:nvPr>
        </p:nvSpPr>
        <p:spPr/>
        <p:txBody>
          <a:bodyPr/>
          <a:lstStyle>
            <a:extLst/>
          </a:lstStyle>
          <a:p>
            <a:endParaRPr lang="en-US"/>
          </a:p>
        </p:txBody>
      </p:sp>
      <p:sp>
        <p:nvSpPr>
          <p:cNvPr id="5" name="Slide Number Placeholder 4"/>
          <p:cNvSpPr>
            <a:spLocks noGrp="1"/>
          </p:cNvSpPr>
          <p:nvPr>
            <p:ph type="sldNum" sz="quarter" idx="12"/>
          </p:nvPr>
        </p:nvSpPr>
        <p:spPr/>
        <p:txBody>
          <a:bodyPr/>
          <a:lstStyle>
            <a:extLst/>
          </a:lstStyle>
          <a:p>
            <a:fld id="{B6F15528-21DE-4FAA-801E-634DDDAF4B2B}" type="slidenum">
              <a:rPr lang="en-US" smtClean="0"/>
              <a:pPr/>
              <a:t>‹#›</a:t>
            </a:fld>
            <a:endParaRPr lang="en-US"/>
          </a:p>
        </p:txBody>
      </p:sp>
      <p:sp>
        <p:nvSpPr>
          <p:cNvPr id="6" name="Title 5"/>
          <p:cNvSpPr>
            <a:spLocks noGrp="1"/>
          </p:cNvSpPr>
          <p:nvPr>
            <p:ph type="title"/>
          </p:nvPr>
        </p:nvSpPr>
        <p:spPr/>
        <p:txBody>
          <a:bodyPr rtlCol="0"/>
          <a:lstStyle>
            <a:extLst/>
          </a:lstStyle>
          <a:p>
            <a:r>
              <a:rPr kumimoji="0" lang="en-US" smtClean="0"/>
              <a:t>Click to edit Master title style</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extLst/>
          </a:lstStyle>
          <a:p>
            <a:fld id="{1D8BD707-D9CF-40AE-B4C6-C98DA3205C09}" type="datetimeFigureOut">
              <a:rPr lang="en-US" smtClean="0"/>
              <a:pPr/>
              <a:t>12/18/2017</a:t>
            </a:fld>
            <a:endParaRPr lang="en-US"/>
          </a:p>
        </p:txBody>
      </p:sp>
      <p:sp>
        <p:nvSpPr>
          <p:cNvPr id="3" name="Footer Placeholder 2"/>
          <p:cNvSpPr>
            <a:spLocks noGrp="1"/>
          </p:cNvSpPr>
          <p:nvPr>
            <p:ph type="ftr" sz="quarter" idx="11"/>
          </p:nvPr>
        </p:nvSpPr>
        <p:spPr/>
        <p:txBody>
          <a:bodyPr/>
          <a:lstStyle>
            <a:extLst/>
          </a:lstStyle>
          <a:p>
            <a:endParaRPr lang="en-US"/>
          </a:p>
        </p:txBody>
      </p:sp>
      <p:sp>
        <p:nvSpPr>
          <p:cNvPr id="4" name="Slide Number Placeholder 3"/>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3">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a:xfrm>
            <a:off x="6727032" y="6407944"/>
            <a:ext cx="1920240" cy="365760"/>
          </a:xfrm>
        </p:spPr>
        <p:txBody>
          <a:bodyPr/>
          <a:lstStyle>
            <a:extLst/>
          </a:lstStyle>
          <a:p>
            <a:fld id="{1D8BD707-D9CF-40AE-B4C6-C98DA3205C09}" type="datetimeFigureOut">
              <a:rPr lang="en-US" smtClean="0"/>
              <a:pPr/>
              <a:t>12/18/2017</a:t>
            </a:fld>
            <a:endParaRPr lang="en-US"/>
          </a:p>
        </p:txBody>
      </p:sp>
      <p:sp>
        <p:nvSpPr>
          <p:cNvPr id="6" name="Footer Placeholder 5"/>
          <p:cNvSpPr>
            <a:spLocks noGrp="1"/>
          </p:cNvSpPr>
          <p:nvPr>
            <p:ph type="ftr" sz="quarter" idx="11"/>
          </p:nvPr>
        </p:nvSpPr>
        <p:spPr/>
        <p:txBody>
          <a:bodyPr/>
          <a:lstStyle>
            <a:extLst/>
          </a:lstStyle>
          <a:p>
            <a:endParaRPr lang="en-US"/>
          </a:p>
        </p:txBody>
      </p:sp>
      <p:sp>
        <p:nvSpPr>
          <p:cNvPr id="7" name="Slide Number Placeholder 6"/>
          <p:cNvSpPr>
            <a:spLocks noGrp="1"/>
          </p:cNvSpPr>
          <p:nvPr>
            <p:ph type="sldNum" sz="quarter" idx="12"/>
          </p:nvPr>
        </p:nvSpPr>
        <p:spPr/>
        <p:txBody>
          <a:bodyPr/>
          <a:lstStyle>
            <a:extLst/>
          </a:lstStyle>
          <a:p>
            <a:fld id="{B6F15528-21DE-4FAA-801E-634DDDAF4B2B}"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1"/>
      </p:bgRef>
    </p:bg>
    <p:spTree>
      <p:nvGrpSpPr>
        <p:cNvPr id="1" name=""/>
        <p:cNvGrpSpPr/>
        <p:nvPr/>
      </p:nvGrpSpPr>
      <p:grpSpPr>
        <a:xfrm>
          <a:off x="0" y="0"/>
          <a:ext cx="0" cy="0"/>
          <a:chOff x="0" y="0"/>
          <a:chExt cx="0" cy="0"/>
        </a:xfrm>
      </p:grpSpPr>
      <p:sp>
        <p:nvSpPr>
          <p:cNvPr id="4" name="Text Placeholder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en-US" smtClean="0"/>
              <a:t>Click to edit Master text styles</a:t>
            </a:r>
          </a:p>
        </p:txBody>
      </p:sp>
      <p:sp>
        <p:nvSpPr>
          <p:cNvPr id="3" name="Picture Placeholder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en-US" smtClean="0"/>
              <a:t>Click icon to add picture</a:t>
            </a:r>
            <a:endParaRPr kumimoji="0" lang="en-US" dirty="0"/>
          </a:p>
        </p:txBody>
      </p:sp>
      <p:sp>
        <p:nvSpPr>
          <p:cNvPr id="5" name="Date Placeholder 4"/>
          <p:cNvSpPr>
            <a:spLocks noGrp="1"/>
          </p:cNvSpPr>
          <p:nvPr>
            <p:ph type="dt" sz="half" idx="10"/>
          </p:nvPr>
        </p:nvSpPr>
        <p:spPr/>
        <p:txBody>
          <a:bodyPr/>
          <a:lstStyle>
            <a:lvl1pPr>
              <a:defRPr>
                <a:solidFill>
                  <a:schemeClr val="tx1"/>
                </a:solidFill>
              </a:defRPr>
            </a:lvl1pPr>
            <a:extLst/>
          </a:lstStyle>
          <a:p>
            <a:fld id="{1D8BD707-D9CF-40AE-B4C6-C98DA3205C09}" type="datetimeFigureOut">
              <a:rPr lang="en-US" smtClean="0"/>
              <a:pPr/>
              <a:t>12/18/2017</a:t>
            </a:fld>
            <a:endParaRPr lang="en-US"/>
          </a:p>
        </p:txBody>
      </p:sp>
      <p:sp>
        <p:nvSpPr>
          <p:cNvPr id="6" name="Footer Placeholder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en-US"/>
          </a:p>
        </p:txBody>
      </p:sp>
      <p:sp>
        <p:nvSpPr>
          <p:cNvPr id="7" name="Slide Number Placeholder 6"/>
          <p:cNvSpPr>
            <a:spLocks noGrp="1"/>
          </p:cNvSpPr>
          <p:nvPr>
            <p:ph type="sldNum" sz="quarter" idx="12"/>
          </p:nvPr>
        </p:nvSpPr>
        <p:spPr/>
        <p:txBody>
          <a:bodyPr/>
          <a:lstStyle>
            <a:lvl1pPr>
              <a:defRPr>
                <a:solidFill>
                  <a:schemeClr val="tx1"/>
                </a:solidFill>
              </a:defRPr>
            </a:lvl1pPr>
            <a:extLst/>
          </a:lstStyle>
          <a:p>
            <a:fld id="{B6F15528-21DE-4FAA-801E-634DDDAF4B2B}" type="slidenum">
              <a:rPr lang="en-US" smtClean="0"/>
              <a:pPr/>
              <a:t>‹#›</a:t>
            </a:fld>
            <a:endParaRPr lang="en-US"/>
          </a:p>
        </p:txBody>
      </p:sp>
      <p:sp>
        <p:nvSpPr>
          <p:cNvPr id="2" name="Title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en-US" smtClean="0"/>
              <a:t>Click to edit Master title style</a:t>
            </a:r>
            <a:endParaRPr kumimoji="0" lang="en-US"/>
          </a:p>
        </p:txBody>
      </p:sp>
      <p:sp>
        <p:nvSpPr>
          <p:cNvPr id="8" name="Freeform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Freeform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Right Triangle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Straight Connector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Chevron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Chevron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Free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Free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Right Triangle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Straight Connector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Title Placehold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1D8BD707-D9CF-40AE-B4C6-C98DA3205C09}" type="datetimeFigureOut">
              <a:rPr lang="en-US" smtClean="0"/>
              <a:pPr/>
              <a:t>12/18/2017</a:t>
            </a:fld>
            <a:endParaRPr lang="en-US"/>
          </a:p>
        </p:txBody>
      </p:sp>
      <p:sp>
        <p:nvSpPr>
          <p:cNvPr id="22" name="Footer Placeholder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en-US"/>
          </a:p>
        </p:txBody>
      </p:sp>
      <p:sp>
        <p:nvSpPr>
          <p:cNvPr id="18" name="Slide Number Placeholder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showsinabox.com/how-to-plan-your-next-successful-corporate-event.html"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Public </a:t>
            </a:r>
            <a:r>
              <a:rPr lang="en-US" dirty="0" smtClean="0"/>
              <a:t>Relations</a:t>
            </a:r>
            <a:r>
              <a:rPr lang="en-US" smtClean="0"/>
              <a:t/>
            </a:r>
            <a:br>
              <a:rPr lang="en-US" smtClean="0"/>
            </a:br>
            <a:r>
              <a:rPr lang="en-US" smtClean="0"/>
              <a:t>Lecture # 7</a:t>
            </a:r>
            <a:r>
              <a:rPr lang="en-US" smtClean="0"/>
              <a:t/>
            </a:r>
            <a:br>
              <a:rPr lang="en-US" smtClean="0"/>
            </a:br>
            <a:endParaRPr lang="en-US" dirty="0"/>
          </a:p>
        </p:txBody>
      </p:sp>
      <p:sp>
        <p:nvSpPr>
          <p:cNvPr id="3" name="Subtitle 2"/>
          <p:cNvSpPr>
            <a:spLocks noGrp="1"/>
          </p:cNvSpPr>
          <p:nvPr>
            <p:ph type="subTitle" idx="1"/>
          </p:nvPr>
        </p:nvSpPr>
        <p:spPr/>
        <p:txBody>
          <a:bodyPr/>
          <a:lstStyle/>
          <a:p>
            <a:r>
              <a:rPr lang="en-US" dirty="0" smtClean="0"/>
              <a:t>What are Corporate Events?</a:t>
            </a:r>
            <a:endParaRPr lang="en-US" dirty="0"/>
          </a:p>
        </p:txBody>
      </p:sp>
    </p:spTree>
    <p:extLst>
      <p:ext uri="{BB962C8B-B14F-4D97-AF65-F5344CB8AC3E}">
        <p14:creationId xmlns:p14="http://schemas.microsoft.com/office/powerpoint/2010/main" val="9421398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a:t>A </a:t>
            </a:r>
            <a:r>
              <a:rPr lang="en-US" dirty="0">
                <a:hlinkClick r:id="rId2"/>
              </a:rPr>
              <a:t>corporate event</a:t>
            </a:r>
            <a:r>
              <a:rPr lang="en-US" dirty="0"/>
              <a:t> can be defined as a gathering that is sponsored by a business for its employees, business partners, clients and/or prospective clients. These events can be for larger audiences such as </a:t>
            </a:r>
            <a:r>
              <a:rPr lang="en-US" dirty="0" smtClean="0"/>
              <a:t>conventions(agreements, pacts) </a:t>
            </a:r>
            <a:r>
              <a:rPr lang="en-US" dirty="0"/>
              <a:t>or smaller events like conferences, meetings or holiday parties.</a:t>
            </a:r>
          </a:p>
        </p:txBody>
      </p:sp>
      <p:sp>
        <p:nvSpPr>
          <p:cNvPr id="2" name="Title 1"/>
          <p:cNvSpPr>
            <a:spLocks noGrp="1"/>
          </p:cNvSpPr>
          <p:nvPr>
            <p:ph type="title"/>
          </p:nvPr>
        </p:nvSpPr>
        <p:spPr/>
        <p:txBody>
          <a:bodyPr/>
          <a:lstStyle/>
          <a:p>
            <a:r>
              <a:rPr lang="en-US" dirty="0" smtClean="0"/>
              <a:t>Corporate event</a:t>
            </a:r>
            <a:endParaRPr lang="en-US" dirty="0"/>
          </a:p>
        </p:txBody>
      </p:sp>
    </p:spTree>
    <p:extLst>
      <p:ext uri="{BB962C8B-B14F-4D97-AF65-F5344CB8AC3E}">
        <p14:creationId xmlns:p14="http://schemas.microsoft.com/office/powerpoint/2010/main" val="7191395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r>
              <a:rPr lang="en-US" dirty="0" smtClean="0"/>
              <a:t>Marketing </a:t>
            </a:r>
            <a:r>
              <a:rPr lang="en-US" dirty="0"/>
              <a:t>to create new lead generation avenues.</a:t>
            </a:r>
          </a:p>
          <a:p>
            <a:r>
              <a:rPr lang="en-US" dirty="0"/>
              <a:t>Reward employees and business partners for their hard work.</a:t>
            </a:r>
          </a:p>
          <a:p>
            <a:r>
              <a:rPr lang="en-US" dirty="0"/>
              <a:t>Help productivity through team building exercises promoting togetherness and teamwork in the office.</a:t>
            </a:r>
          </a:p>
          <a:p>
            <a:r>
              <a:rPr lang="en-US" dirty="0"/>
              <a:t>Introduce new and or reinforce existing key strategies.</a:t>
            </a:r>
          </a:p>
          <a:p>
            <a:r>
              <a:rPr lang="en-US" dirty="0"/>
              <a:t>Address the affect of competition taking place on a company’s bottom line.</a:t>
            </a:r>
          </a:p>
          <a:p>
            <a:r>
              <a:rPr lang="en-US" dirty="0"/>
              <a:t>Launch a new product</a:t>
            </a:r>
          </a:p>
          <a:p>
            <a:endParaRPr lang="en-US" dirty="0"/>
          </a:p>
        </p:txBody>
      </p:sp>
      <p:sp>
        <p:nvSpPr>
          <p:cNvPr id="2" name="Title 1"/>
          <p:cNvSpPr>
            <a:spLocks noGrp="1"/>
          </p:cNvSpPr>
          <p:nvPr>
            <p:ph type="title"/>
          </p:nvPr>
        </p:nvSpPr>
        <p:spPr/>
        <p:txBody>
          <a:bodyPr>
            <a:normAutofit fontScale="90000"/>
          </a:bodyPr>
          <a:lstStyle/>
          <a:p>
            <a:r>
              <a:rPr lang="en-US" b="1" dirty="0"/>
              <a:t>Traditional Reasons To Hold a Corporate Event</a:t>
            </a:r>
            <a:br>
              <a:rPr lang="en-US" b="1" dirty="0"/>
            </a:br>
            <a:endParaRPr lang="en-US" dirty="0"/>
          </a:p>
        </p:txBody>
      </p:sp>
    </p:spTree>
    <p:extLst>
      <p:ext uri="{BB962C8B-B14F-4D97-AF65-F5344CB8AC3E}">
        <p14:creationId xmlns:p14="http://schemas.microsoft.com/office/powerpoint/2010/main" val="104241101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pPr marL="0" indent="0" algn="just" fontAlgn="base">
              <a:buNone/>
            </a:pPr>
            <a:r>
              <a:rPr lang="en-US" b="1" i="1" dirty="0" smtClean="0"/>
              <a:t>Seminar</a:t>
            </a:r>
            <a:endParaRPr lang="en-US" b="1" i="1" dirty="0"/>
          </a:p>
          <a:p>
            <a:pPr marL="0" indent="0" algn="just" fontAlgn="base">
              <a:buNone/>
            </a:pPr>
            <a:r>
              <a:rPr lang="en-US" dirty="0" smtClean="0"/>
              <a:t>If </a:t>
            </a:r>
            <a:r>
              <a:rPr lang="en-US" dirty="0"/>
              <a:t>the most important is the transfer of your company’s </a:t>
            </a:r>
            <a:r>
              <a:rPr lang="en-US" dirty="0" smtClean="0"/>
              <a:t>information's </a:t>
            </a:r>
            <a:r>
              <a:rPr lang="en-US" dirty="0"/>
              <a:t>to your target group, conferences, forums, meetings and seminars are the types of events are best suited</a:t>
            </a:r>
            <a:r>
              <a:rPr lang="en-US" dirty="0" smtClean="0"/>
              <a:t>.</a:t>
            </a:r>
          </a:p>
          <a:p>
            <a:pPr marL="0" indent="0" algn="just" fontAlgn="base">
              <a:buNone/>
            </a:pPr>
            <a:r>
              <a:rPr lang="en-US" b="1" i="1" dirty="0" smtClean="0"/>
              <a:t>Open House</a:t>
            </a:r>
            <a:endParaRPr lang="en-US" b="1" i="1" dirty="0"/>
          </a:p>
          <a:p>
            <a:pPr marL="0" indent="0" algn="just" fontAlgn="base">
              <a:buNone/>
            </a:pPr>
            <a:r>
              <a:rPr lang="en-US" dirty="0"/>
              <a:t>If you want to increase </a:t>
            </a:r>
            <a:r>
              <a:rPr lang="en-US" dirty="0" smtClean="0"/>
              <a:t>awareness </a:t>
            </a:r>
            <a:r>
              <a:rPr lang="en-US" dirty="0"/>
              <a:t>of your company and your business, this is the ideal platform. In addition, forums, fairs and meetings are also ideal to present your company. Concretely it is a day during which the public can visit the premises of the company.</a:t>
            </a:r>
          </a:p>
          <a:p>
            <a:endParaRPr lang="en-US" dirty="0"/>
          </a:p>
        </p:txBody>
      </p:sp>
      <p:sp>
        <p:nvSpPr>
          <p:cNvPr id="2" name="Title 1"/>
          <p:cNvSpPr>
            <a:spLocks noGrp="1"/>
          </p:cNvSpPr>
          <p:nvPr>
            <p:ph type="title"/>
          </p:nvPr>
        </p:nvSpPr>
        <p:spPr/>
        <p:txBody>
          <a:bodyPr>
            <a:normAutofit fontScale="90000"/>
          </a:bodyPr>
          <a:lstStyle/>
          <a:p>
            <a:r>
              <a:rPr lang="en-US" dirty="0" smtClean="0"/>
              <a:t>Examples </a:t>
            </a:r>
            <a:r>
              <a:rPr lang="en-US" dirty="0"/>
              <a:t>of corporate event organization</a:t>
            </a:r>
          </a:p>
        </p:txBody>
      </p:sp>
    </p:spTree>
    <p:extLst>
      <p:ext uri="{BB962C8B-B14F-4D97-AF65-F5344CB8AC3E}">
        <p14:creationId xmlns:p14="http://schemas.microsoft.com/office/powerpoint/2010/main" val="7518740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20000"/>
          </a:bodyPr>
          <a:lstStyle/>
          <a:p>
            <a:pPr marL="0" indent="0" algn="just">
              <a:buNone/>
            </a:pPr>
            <a:r>
              <a:rPr lang="en-US" b="1" i="1" dirty="0" smtClean="0"/>
              <a:t>Exhibitions</a:t>
            </a:r>
          </a:p>
          <a:p>
            <a:pPr marL="0" indent="0" algn="just">
              <a:buNone/>
            </a:pPr>
            <a:r>
              <a:rPr lang="en-US" dirty="0" smtClean="0"/>
              <a:t>If </a:t>
            </a:r>
            <a:r>
              <a:rPr lang="en-US" dirty="0"/>
              <a:t>you have a new product or you have improved your products, product presentations, tours and promotional events are able to carry the news to the customer. If the benefit of the (new) product is immediately obvious and demonstrable, small exhibitions or fairs are completely appropriate</a:t>
            </a:r>
            <a:r>
              <a:rPr lang="en-US" dirty="0" smtClean="0"/>
              <a:t>.</a:t>
            </a:r>
          </a:p>
          <a:p>
            <a:pPr marL="0" indent="0" algn="just">
              <a:buNone/>
            </a:pPr>
            <a:r>
              <a:rPr lang="en-US" b="1" i="1" dirty="0"/>
              <a:t>Press Events</a:t>
            </a:r>
          </a:p>
          <a:p>
            <a:pPr marL="0" indent="0" algn="just">
              <a:buNone/>
            </a:pPr>
            <a:r>
              <a:rPr lang="en-US" dirty="0"/>
              <a:t>If you want to get in contact with other people and if you need something to help you do this, a press event is really appropriate because journalists can then spread the information which will then become public. It’s a good way to communication</a:t>
            </a:r>
          </a:p>
          <a:p>
            <a:pPr marL="0" indent="0" algn="just">
              <a:buNone/>
            </a:pPr>
            <a:endParaRPr lang="en-US" dirty="0"/>
          </a:p>
        </p:txBody>
      </p:sp>
      <p:sp>
        <p:nvSpPr>
          <p:cNvPr id="2" name="Title 1"/>
          <p:cNvSpPr>
            <a:spLocks noGrp="1"/>
          </p:cNvSpPr>
          <p:nvPr>
            <p:ph type="title"/>
          </p:nvPr>
        </p:nvSpPr>
        <p:spPr/>
        <p:txBody>
          <a:bodyPr/>
          <a:lstStyle/>
          <a:p>
            <a:endParaRPr lang="en-US"/>
          </a:p>
        </p:txBody>
      </p:sp>
    </p:spTree>
    <p:extLst>
      <p:ext uri="{BB962C8B-B14F-4D97-AF65-F5344CB8AC3E}">
        <p14:creationId xmlns:p14="http://schemas.microsoft.com/office/powerpoint/2010/main" val="315924881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buNone/>
            </a:pPr>
            <a:r>
              <a:rPr lang="en-US" b="1" i="1" dirty="0"/>
              <a:t>Internal communication</a:t>
            </a:r>
          </a:p>
          <a:p>
            <a:pPr marL="0" indent="0" algn="just">
              <a:buNone/>
            </a:pPr>
            <a:r>
              <a:rPr lang="en-US" dirty="0"/>
              <a:t>If the objective is to communicate to all employees, it’s good to make an event for them. For example, one can organize a little party or a trip to improve relation between them and you</a:t>
            </a:r>
          </a:p>
          <a:p>
            <a:pPr marL="0" indent="0" algn="just">
              <a:buNone/>
            </a:pPr>
            <a:endParaRPr lang="en-US" dirty="0"/>
          </a:p>
        </p:txBody>
      </p:sp>
      <p:sp>
        <p:nvSpPr>
          <p:cNvPr id="2" name="Title 1"/>
          <p:cNvSpPr>
            <a:spLocks noGrp="1"/>
          </p:cNvSpPr>
          <p:nvPr>
            <p:ph type="title"/>
          </p:nvPr>
        </p:nvSpPr>
        <p:spPr/>
        <p:txBody>
          <a:bodyPr/>
          <a:lstStyle/>
          <a:p>
            <a:endParaRPr lang="en-US" dirty="0"/>
          </a:p>
        </p:txBody>
      </p:sp>
    </p:spTree>
    <p:extLst>
      <p:ext uri="{BB962C8B-B14F-4D97-AF65-F5344CB8AC3E}">
        <p14:creationId xmlns:p14="http://schemas.microsoft.com/office/powerpoint/2010/main" val="31379235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lgn="just"/>
            <a:r>
              <a:rPr lang="en-US" b="1" dirty="0" smtClean="0"/>
              <a:t>Mixers</a:t>
            </a:r>
            <a:r>
              <a:rPr lang="en-US" b="1" dirty="0"/>
              <a:t>:</a:t>
            </a:r>
            <a:r>
              <a:rPr lang="en-US" b="1" dirty="0" smtClean="0"/>
              <a:t> </a:t>
            </a:r>
            <a:r>
              <a:rPr lang="en-US" dirty="0"/>
              <a:t>where relationships are formed by staff and clients </a:t>
            </a:r>
            <a:r>
              <a:rPr lang="en-US" dirty="0" smtClean="0"/>
              <a:t>blending </a:t>
            </a:r>
            <a:r>
              <a:rPr lang="en-US" dirty="0"/>
              <a:t>with a goal to network and build on new and existing relationships.</a:t>
            </a:r>
          </a:p>
          <a:p>
            <a:pPr algn="just"/>
            <a:r>
              <a:rPr lang="en-US" b="1" dirty="0"/>
              <a:t>General </a:t>
            </a:r>
            <a:r>
              <a:rPr lang="en-US" b="1" dirty="0" smtClean="0"/>
              <a:t>Sessions: </a:t>
            </a:r>
            <a:r>
              <a:rPr lang="en-US" dirty="0"/>
              <a:t>where the major strategies are introduced and reinforced with Audio Visuals and keynote addresses.</a:t>
            </a:r>
          </a:p>
          <a:p>
            <a:pPr algn="just"/>
            <a:r>
              <a:rPr lang="en-US" b="1" dirty="0" smtClean="0"/>
              <a:t>Dinners: </a:t>
            </a:r>
            <a:r>
              <a:rPr lang="en-US" dirty="0"/>
              <a:t>as incentives and recognition of outstanding performance</a:t>
            </a:r>
            <a:r>
              <a:rPr lang="en-US" dirty="0" smtClean="0"/>
              <a:t>.</a:t>
            </a:r>
          </a:p>
          <a:p>
            <a:pPr algn="just"/>
            <a:r>
              <a:rPr lang="en-US" b="1" dirty="0" smtClean="0"/>
              <a:t>Entertainment: </a:t>
            </a:r>
            <a:r>
              <a:rPr lang="en-US" dirty="0" smtClean="0"/>
              <a:t>that amazes, and rewards.</a:t>
            </a:r>
          </a:p>
          <a:p>
            <a:endParaRPr lang="en-US" dirty="0"/>
          </a:p>
        </p:txBody>
      </p:sp>
      <p:sp>
        <p:nvSpPr>
          <p:cNvPr id="2" name="Title 1"/>
          <p:cNvSpPr>
            <a:spLocks noGrp="1"/>
          </p:cNvSpPr>
          <p:nvPr>
            <p:ph type="title"/>
          </p:nvPr>
        </p:nvSpPr>
        <p:spPr/>
        <p:txBody>
          <a:bodyPr>
            <a:normAutofit fontScale="90000"/>
          </a:bodyPr>
          <a:lstStyle/>
          <a:p>
            <a:r>
              <a:rPr lang="en-US" b="1" dirty="0"/>
              <a:t>Some of the Staples of Corporate Events Are:</a:t>
            </a:r>
            <a:br>
              <a:rPr lang="en-US" b="1" dirty="0"/>
            </a:br>
            <a:endParaRPr lang="en-US" dirty="0"/>
          </a:p>
        </p:txBody>
      </p:sp>
    </p:spTree>
    <p:extLst>
      <p:ext uri="{BB962C8B-B14F-4D97-AF65-F5344CB8AC3E}">
        <p14:creationId xmlns:p14="http://schemas.microsoft.com/office/powerpoint/2010/main" val="1332131008"/>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Concourse">
  <a:themeElements>
    <a:clrScheme name="Concourse">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Concourse">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Concourse">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8</TotalTime>
  <Words>197</Words>
  <Application>Microsoft Office PowerPoint</Application>
  <PresentationFormat>On-screen Show (4:3)</PresentationFormat>
  <Paragraphs>27</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Concourse</vt:lpstr>
      <vt:lpstr>Public Relations Lecture # 7 </vt:lpstr>
      <vt:lpstr>Corporate event</vt:lpstr>
      <vt:lpstr>Traditional Reasons To Hold a Corporate Event </vt:lpstr>
      <vt:lpstr>Examples of corporate event organization</vt:lpstr>
      <vt:lpstr>PowerPoint Presentation</vt:lpstr>
      <vt:lpstr>PowerPoint Presentation</vt:lpstr>
      <vt:lpstr>Some of the Staples of Corporate Events Are: </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Financial Journalism lecture # 2</dc:title>
  <dc:creator>Dua Computers</dc:creator>
  <cp:lastModifiedBy>Dua Computers</cp:lastModifiedBy>
  <cp:revision>8</cp:revision>
  <dcterms:created xsi:type="dcterms:W3CDTF">2006-08-16T00:00:00Z</dcterms:created>
  <dcterms:modified xsi:type="dcterms:W3CDTF">2017-12-18T06:39:30Z</dcterms:modified>
</cp:coreProperties>
</file>

<file path=docProps/thumbnail.jpeg>
</file>